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55" autoAdjust="0"/>
    <p:restoredTop sz="86425" autoAdjust="0"/>
  </p:normalViewPr>
  <p:slideViewPr>
    <p:cSldViewPr>
      <p:cViewPr varScale="1">
        <p:scale>
          <a:sx n="75" d="100"/>
          <a:sy n="75" d="100"/>
        </p:scale>
        <p:origin x="-9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92484A74-0602-44A6-8C0A-5F2C44554C1B}" type="datetimeFigureOut">
              <a:rPr lang="ru-RU" smtClean="0"/>
              <a:pPr/>
              <a:t>29.11.2012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0CE39678-8BE9-499C-B949-58E37311E1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484A74-0602-44A6-8C0A-5F2C44554C1B}" type="datetimeFigureOut">
              <a:rPr lang="ru-RU" smtClean="0"/>
              <a:pPr/>
              <a:t>29.11.2012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E39678-8BE9-499C-B949-58E37311E1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484A74-0602-44A6-8C0A-5F2C44554C1B}" type="datetimeFigureOut">
              <a:rPr lang="ru-RU" smtClean="0"/>
              <a:pPr/>
              <a:t>29.11.2012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E39678-8BE9-499C-B949-58E37311E1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484A74-0602-44A6-8C0A-5F2C44554C1B}" type="datetimeFigureOut">
              <a:rPr lang="ru-RU" smtClean="0"/>
              <a:pPr/>
              <a:t>29.11.2012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E39678-8BE9-499C-B949-58E37311E1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92484A74-0602-44A6-8C0A-5F2C44554C1B}" type="datetimeFigureOut">
              <a:rPr lang="ru-RU" smtClean="0"/>
              <a:pPr/>
              <a:t>29.11.2012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0CE39678-8BE9-499C-B949-58E37311E1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484A74-0602-44A6-8C0A-5F2C44554C1B}" type="datetimeFigureOut">
              <a:rPr lang="ru-RU" smtClean="0"/>
              <a:pPr/>
              <a:t>29.11.2012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0CE39678-8BE9-499C-B949-58E37311E1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484A74-0602-44A6-8C0A-5F2C44554C1B}" type="datetimeFigureOut">
              <a:rPr lang="ru-RU" smtClean="0"/>
              <a:pPr/>
              <a:t>29.11.2012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0CE39678-8BE9-499C-B949-58E37311E1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484A74-0602-44A6-8C0A-5F2C44554C1B}" type="datetimeFigureOut">
              <a:rPr lang="ru-RU" smtClean="0"/>
              <a:pPr/>
              <a:t>29.11.2012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E39678-8BE9-499C-B949-58E37311E1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484A74-0602-44A6-8C0A-5F2C44554C1B}" type="datetimeFigureOut">
              <a:rPr lang="ru-RU" smtClean="0"/>
              <a:pPr/>
              <a:t>29.11.2012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E39678-8BE9-499C-B949-58E37311E1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92484A74-0602-44A6-8C0A-5F2C44554C1B}" type="datetimeFigureOut">
              <a:rPr lang="ru-RU" smtClean="0"/>
              <a:pPr/>
              <a:t>29.11.2012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0CE39678-8BE9-499C-B949-58E37311E1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92484A74-0602-44A6-8C0A-5F2C44554C1B}" type="datetimeFigureOut">
              <a:rPr lang="ru-RU" smtClean="0"/>
              <a:pPr/>
              <a:t>29.11.2012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0CE39678-8BE9-499C-B949-58E37311E1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92484A74-0602-44A6-8C0A-5F2C44554C1B}" type="datetimeFigureOut">
              <a:rPr lang="ru-RU" smtClean="0"/>
              <a:pPr/>
              <a:t>29.11.2012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0CE39678-8BE9-499C-B949-58E37311E1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Докажите, что равенства верные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/>
            <a:endParaRPr lang="ru-RU" sz="1600" dirty="0" smtClean="0"/>
          </a:p>
          <a:p>
            <a:pPr marL="342900" indent="-342900">
              <a:buNone/>
            </a:pPr>
            <a:r>
              <a:rPr lang="en-US" sz="4400" b="1" dirty="0" smtClean="0"/>
              <a:t>1)(225: 5): (15: 5) = 45: 3;</a:t>
            </a:r>
          </a:p>
          <a:p>
            <a:pPr>
              <a:buNone/>
            </a:pPr>
            <a:r>
              <a:rPr lang="ru-RU" sz="4800" b="1" dirty="0" smtClean="0"/>
              <a:t>2</a:t>
            </a:r>
            <a:r>
              <a:rPr lang="en-US" sz="4800" b="1" dirty="0" smtClean="0"/>
              <a:t>)</a:t>
            </a:r>
            <a:r>
              <a:rPr lang="en-US" sz="1800" b="1" dirty="0" smtClean="0"/>
              <a:t> </a:t>
            </a:r>
            <a:r>
              <a:rPr lang="ru-RU" sz="4400" b="1" dirty="0" smtClean="0"/>
              <a:t>(</a:t>
            </a:r>
            <a:r>
              <a:rPr lang="en-US" sz="4400" b="1" dirty="0" smtClean="0"/>
              <a:t>369</a:t>
            </a:r>
            <a:r>
              <a:rPr lang="ru-RU" sz="4400" b="1" dirty="0" smtClean="0"/>
              <a:t>∙2):(</a:t>
            </a:r>
            <a:r>
              <a:rPr lang="en-US" sz="4400" b="1" dirty="0" smtClean="0"/>
              <a:t>9</a:t>
            </a:r>
            <a:r>
              <a:rPr lang="ru-RU" sz="4400" b="1" dirty="0" smtClean="0"/>
              <a:t>∙2)</a:t>
            </a:r>
            <a:r>
              <a:rPr lang="en-US" sz="4400" b="1" dirty="0" smtClean="0"/>
              <a:t> = 123: 3;</a:t>
            </a:r>
            <a:r>
              <a:rPr lang="en-US" sz="1800" b="1" dirty="0" smtClean="0"/>
              <a:t>	</a:t>
            </a:r>
            <a:r>
              <a:rPr lang="en-US" sz="1600" dirty="0" smtClean="0"/>
              <a:t>	</a:t>
            </a:r>
            <a:endParaRPr lang="ru-RU" sz="1600" dirty="0" smtClean="0"/>
          </a:p>
          <a:p>
            <a:pPr>
              <a:buNone/>
            </a:pPr>
            <a:r>
              <a:rPr lang="ru-RU" sz="4800" b="1" dirty="0" smtClean="0"/>
              <a:t>3</a:t>
            </a:r>
            <a:r>
              <a:rPr lang="en-US" sz="4800" b="1" dirty="0" smtClean="0"/>
              <a:t>) 144: 36 = 12: 3;</a:t>
            </a:r>
            <a:endParaRPr lang="ru-RU" sz="4800" b="1" dirty="0" smtClean="0"/>
          </a:p>
          <a:p>
            <a:pPr>
              <a:buNone/>
            </a:pPr>
            <a:r>
              <a:rPr lang="ru-RU" sz="4800" b="1" dirty="0" smtClean="0"/>
              <a:t>4) 204:204= 51:51.</a:t>
            </a:r>
            <a:r>
              <a:rPr lang="en-US" sz="4800" b="1" dirty="0" smtClean="0"/>
              <a:t>	</a:t>
            </a:r>
            <a:r>
              <a:rPr lang="en-US" sz="1600" dirty="0" smtClean="0"/>
              <a:t>		</a:t>
            </a:r>
            <a:endParaRPr lang="ru-RU" sz="1600" dirty="0" smtClean="0"/>
          </a:p>
          <a:p>
            <a:pPr>
              <a:buNone/>
            </a:pPr>
            <a:endParaRPr lang="ru-RU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214282" y="1254019"/>
          <a:ext cx="8929718" cy="5318253"/>
        </p:xfrm>
        <a:graphic>
          <a:graphicData uri="http://schemas.openxmlformats.org/presentationml/2006/ole">
            <p:oleObj spid="_x0000_s1026" name="Документ" r:id="rId3" imgW="6877369" imgH="4095005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43</TotalTime>
  <Words>37</Words>
  <Application>Microsoft Office PowerPoint</Application>
  <PresentationFormat>Экран (4:3)</PresentationFormat>
  <Paragraphs>6</Paragraphs>
  <Slides>1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3" baseType="lpstr">
      <vt:lpstr>Литейная</vt:lpstr>
      <vt:lpstr>Документ</vt:lpstr>
      <vt:lpstr>Докажите, что равенства верные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7</cp:revision>
  <dcterms:created xsi:type="dcterms:W3CDTF">2012-11-29T15:54:31Z</dcterms:created>
  <dcterms:modified xsi:type="dcterms:W3CDTF">2012-11-29T18:10:02Z</dcterms:modified>
</cp:coreProperties>
</file>